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Lst>
  <p:sldSz cx="22860000" cy="59055000"/>
  <p:notesSz cx="6858000" cy="9144000"/>
  <p:embeddedFontLst>
    <p:embeddedFont>
      <p:font typeface="Porcelain" charset="1" panose="00000000000000000000"/>
      <p:regular r:id="rId9"/>
    </p:embeddedFont>
    <p:embeddedFont>
      <p:font typeface="Blinker" charset="1" panose="02000000000000000000"/>
      <p:regular r:id="rId10"/>
    </p:embeddedFont>
    <p:embeddedFont>
      <p:font typeface="Blinker Bold" charset="1" panose="020000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png" Type="http://schemas.openxmlformats.org/officeDocument/2006/relationships/image"/><Relationship Id="rId12" Target="../media/image21.jpeg" Type="http://schemas.openxmlformats.org/officeDocument/2006/relationships/image"/><Relationship Id="rId13" Target="../media/image22.png" Type="http://schemas.openxmlformats.org/officeDocument/2006/relationships/image"/><Relationship Id="rId14" Target="../media/image23.jpe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17.png" Type="http://schemas.openxmlformats.org/officeDocument/2006/relationships/image"/><Relationship Id="rId9" Target="../media/image1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jpeg" Type="http://schemas.openxmlformats.org/officeDocument/2006/relationships/image"/><Relationship Id="rId11" Target="../media/image37.png" Type="http://schemas.openxmlformats.org/officeDocument/2006/relationships/image"/><Relationship Id="rId12" Target="../media/image38.jpeg" Type="http://schemas.openxmlformats.org/officeDocument/2006/relationships/image"/><Relationship Id="rId13" Target="../media/image39.jpeg" Type="http://schemas.openxmlformats.org/officeDocument/2006/relationships/image"/><Relationship Id="rId14" Target="../media/image40.jpeg" Type="http://schemas.openxmlformats.org/officeDocument/2006/relationships/image"/><Relationship Id="rId15" Target="../media/image41.jpeg" Type="http://schemas.openxmlformats.org/officeDocument/2006/relationships/image"/><Relationship Id="rId16" Target="../media/image42.jpeg" Type="http://schemas.openxmlformats.org/officeDocument/2006/relationships/image"/><Relationship Id="rId17" Target="../media/image43.jpeg" Type="http://schemas.openxmlformats.org/officeDocument/2006/relationships/image"/><Relationship Id="rId18" Target="../media/image44.png" Type="http://schemas.openxmlformats.org/officeDocument/2006/relationships/image"/><Relationship Id="rId19" Target="../media/image45.png" Type="http://schemas.openxmlformats.org/officeDocument/2006/relationships/image"/><Relationship Id="rId2" Target="../media/image28.png" Type="http://schemas.openxmlformats.org/officeDocument/2006/relationships/image"/><Relationship Id="rId20" Target="../media/image46.svg" Type="http://schemas.openxmlformats.org/officeDocument/2006/relationships/image"/><Relationship Id="rId3" Target="../media/image29.png" Type="http://schemas.openxmlformats.org/officeDocument/2006/relationships/image"/><Relationship Id="rId4" Target="../media/image30.jpe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56475" y="1200178"/>
            <a:ext cx="13147051" cy="1199301"/>
          </a:xfrm>
          <a:custGeom>
            <a:avLst/>
            <a:gdLst/>
            <a:ahLst/>
            <a:cxnLst/>
            <a:rect r="r" b="b" t="t" l="l"/>
            <a:pathLst>
              <a:path h="1199301" w="13147051">
                <a:moveTo>
                  <a:pt x="0" y="0"/>
                </a:moveTo>
                <a:lnTo>
                  <a:pt x="13147050" y="0"/>
                </a:lnTo>
                <a:lnTo>
                  <a:pt x="13147050" y="1199301"/>
                </a:lnTo>
                <a:lnTo>
                  <a:pt x="0" y="1199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088471" y="1113179"/>
            <a:ext cx="1260574" cy="1286300"/>
          </a:xfrm>
          <a:custGeom>
            <a:avLst/>
            <a:gdLst/>
            <a:ahLst/>
            <a:cxnLst/>
            <a:rect r="r" b="b" t="t" l="l"/>
            <a:pathLst>
              <a:path h="1286300" w="1260574">
                <a:moveTo>
                  <a:pt x="0" y="0"/>
                </a:moveTo>
                <a:lnTo>
                  <a:pt x="1260573" y="0"/>
                </a:lnTo>
                <a:lnTo>
                  <a:pt x="1260573" y="1286300"/>
                </a:lnTo>
                <a:lnTo>
                  <a:pt x="0" y="1286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6791" y="1113179"/>
            <a:ext cx="1201082" cy="1286300"/>
          </a:xfrm>
          <a:custGeom>
            <a:avLst/>
            <a:gdLst/>
            <a:ahLst/>
            <a:cxnLst/>
            <a:rect r="r" b="b" t="t" l="l"/>
            <a:pathLst>
              <a:path h="1286300" w="1201082">
                <a:moveTo>
                  <a:pt x="0" y="0"/>
                </a:moveTo>
                <a:lnTo>
                  <a:pt x="1201082" y="0"/>
                </a:lnTo>
                <a:lnTo>
                  <a:pt x="1201082" y="1286300"/>
                </a:lnTo>
                <a:lnTo>
                  <a:pt x="0" y="1286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647873" y="1946829"/>
            <a:ext cx="18701171" cy="20569310"/>
            <a:chOff x="0" y="0"/>
            <a:chExt cx="24934895" cy="27425747"/>
          </a:xfrm>
        </p:grpSpPr>
        <p:sp>
          <p:nvSpPr>
            <p:cNvPr name="Freeform 6" id="6"/>
            <p:cNvSpPr/>
            <p:nvPr/>
          </p:nvSpPr>
          <p:spPr>
            <a:xfrm flipH="false" flipV="false" rot="0">
              <a:off x="1360948" y="0"/>
              <a:ext cx="20890400" cy="20890400"/>
            </a:xfrm>
            <a:custGeom>
              <a:avLst/>
              <a:gdLst/>
              <a:ahLst/>
              <a:cxnLst/>
              <a:rect r="r" b="b" t="t" l="l"/>
              <a:pathLst>
                <a:path h="20890400" w="20890400">
                  <a:moveTo>
                    <a:pt x="0" y="0"/>
                  </a:moveTo>
                  <a:lnTo>
                    <a:pt x="20890401" y="0"/>
                  </a:lnTo>
                  <a:lnTo>
                    <a:pt x="20890401" y="20890400"/>
                  </a:lnTo>
                  <a:lnTo>
                    <a:pt x="0" y="20890400"/>
                  </a:lnTo>
                  <a:lnTo>
                    <a:pt x="0" y="0"/>
                  </a:lnTo>
                  <a:close/>
                </a:path>
              </a:pathLst>
            </a:custGeom>
            <a:blipFill>
              <a:blip r:embed="rId8"/>
              <a:stretch>
                <a:fillRect l="0" t="0" r="0" b="0"/>
              </a:stretch>
            </a:blipFill>
          </p:spPr>
        </p:sp>
        <p:sp>
          <p:nvSpPr>
            <p:cNvPr name="Freeform 7" id="7"/>
            <p:cNvSpPr/>
            <p:nvPr/>
          </p:nvSpPr>
          <p:spPr>
            <a:xfrm flipH="false" flipV="false" rot="0">
              <a:off x="0" y="14958299"/>
              <a:ext cx="24934895" cy="12467447"/>
            </a:xfrm>
            <a:custGeom>
              <a:avLst/>
              <a:gdLst/>
              <a:ahLst/>
              <a:cxnLst/>
              <a:rect r="r" b="b" t="t" l="l"/>
              <a:pathLst>
                <a:path h="12467447" w="24934895">
                  <a:moveTo>
                    <a:pt x="0" y="0"/>
                  </a:moveTo>
                  <a:lnTo>
                    <a:pt x="24934895" y="0"/>
                  </a:lnTo>
                  <a:lnTo>
                    <a:pt x="24934895" y="12467448"/>
                  </a:lnTo>
                  <a:lnTo>
                    <a:pt x="0" y="12467448"/>
                  </a:lnTo>
                  <a:lnTo>
                    <a:pt x="0" y="0"/>
                  </a:lnTo>
                  <a:close/>
                </a:path>
              </a:pathLst>
            </a:custGeom>
            <a:blipFill>
              <a:blip r:embed="rId9"/>
              <a:stretch>
                <a:fillRect l="0" t="0" r="0" b="0"/>
              </a:stretch>
            </a:blipFill>
          </p:spPr>
        </p:sp>
        <p:sp>
          <p:nvSpPr>
            <p:cNvPr name="Freeform 8" id="8"/>
            <p:cNvSpPr/>
            <p:nvPr/>
          </p:nvSpPr>
          <p:spPr>
            <a:xfrm flipH="false" flipV="false" rot="0">
              <a:off x="0" y="14958299"/>
              <a:ext cx="24934895" cy="12467447"/>
            </a:xfrm>
            <a:custGeom>
              <a:avLst/>
              <a:gdLst/>
              <a:ahLst/>
              <a:cxnLst/>
              <a:rect r="r" b="b" t="t" l="l"/>
              <a:pathLst>
                <a:path h="12467447" w="24934895">
                  <a:moveTo>
                    <a:pt x="0" y="0"/>
                  </a:moveTo>
                  <a:lnTo>
                    <a:pt x="24934895" y="0"/>
                  </a:lnTo>
                  <a:lnTo>
                    <a:pt x="24934895" y="12467448"/>
                  </a:lnTo>
                  <a:lnTo>
                    <a:pt x="0" y="12467448"/>
                  </a:lnTo>
                  <a:lnTo>
                    <a:pt x="0" y="0"/>
                  </a:lnTo>
                  <a:close/>
                </a:path>
              </a:pathLst>
            </a:custGeom>
            <a:blipFill>
              <a:blip r:embed="rId9"/>
              <a:stretch>
                <a:fillRect l="0" t="0" r="0" b="0"/>
              </a:stretch>
            </a:blipFill>
          </p:spPr>
        </p:sp>
      </p:grpSp>
      <p:sp>
        <p:nvSpPr>
          <p:cNvPr name="Freeform 9" id="9"/>
          <p:cNvSpPr/>
          <p:nvPr/>
        </p:nvSpPr>
        <p:spPr>
          <a:xfrm flipH="false" flipV="false" rot="0">
            <a:off x="7410280" y="24746324"/>
            <a:ext cx="2547938" cy="2664511"/>
          </a:xfrm>
          <a:custGeom>
            <a:avLst/>
            <a:gdLst/>
            <a:ahLst/>
            <a:cxnLst/>
            <a:rect r="r" b="b" t="t" l="l"/>
            <a:pathLst>
              <a:path h="2664511" w="2547938">
                <a:moveTo>
                  <a:pt x="0" y="0"/>
                </a:moveTo>
                <a:lnTo>
                  <a:pt x="2547938" y="0"/>
                </a:lnTo>
                <a:lnTo>
                  <a:pt x="2547938" y="2664510"/>
                </a:lnTo>
                <a:lnTo>
                  <a:pt x="0" y="26645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773378" y="15923566"/>
            <a:ext cx="26551725" cy="5367543"/>
          </a:xfrm>
          <a:prstGeom prst="rect">
            <a:avLst/>
          </a:prstGeom>
        </p:spPr>
        <p:txBody>
          <a:bodyPr anchor="t" rtlCol="false" tIns="0" lIns="0" bIns="0" rIns="0">
            <a:spAutoFit/>
          </a:bodyPr>
          <a:lstStyle/>
          <a:p>
            <a:pPr algn="ctr">
              <a:lnSpc>
                <a:spcPts val="43838"/>
              </a:lnSpc>
              <a:spcBef>
                <a:spcPct val="0"/>
              </a:spcBef>
            </a:pPr>
            <a:r>
              <a:rPr lang="en-US" sz="31313">
                <a:solidFill>
                  <a:srgbClr val="ED2828"/>
                </a:solidFill>
                <a:latin typeface="Porcelain"/>
                <a:ea typeface="Porcelain"/>
                <a:cs typeface="Porcelain"/>
                <a:sym typeface="Porcelain"/>
              </a:rPr>
              <a:t>Ali Ehsan</a:t>
            </a:r>
          </a:p>
        </p:txBody>
      </p:sp>
      <p:sp>
        <p:nvSpPr>
          <p:cNvPr name="TextBox 11" id="11"/>
          <p:cNvSpPr txBox="true"/>
          <p:nvPr/>
        </p:nvSpPr>
        <p:spPr>
          <a:xfrm rot="0">
            <a:off x="6506957" y="20467004"/>
            <a:ext cx="10983003" cy="1476762"/>
          </a:xfrm>
          <a:prstGeom prst="rect">
            <a:avLst/>
          </a:prstGeom>
        </p:spPr>
        <p:txBody>
          <a:bodyPr anchor="t" rtlCol="false" tIns="0" lIns="0" bIns="0" rIns="0">
            <a:spAutoFit/>
          </a:bodyPr>
          <a:lstStyle/>
          <a:p>
            <a:pPr algn="ctr">
              <a:lnSpc>
                <a:spcPts val="12053"/>
              </a:lnSpc>
              <a:spcBef>
                <a:spcPct val="0"/>
              </a:spcBef>
            </a:pPr>
            <a:r>
              <a:rPr lang="en-US" sz="8609">
                <a:solidFill>
                  <a:srgbClr val="000000"/>
                </a:solidFill>
                <a:latin typeface="Blinker"/>
                <a:ea typeface="Blinker"/>
                <a:cs typeface="Blinker"/>
                <a:sym typeface="Blinker"/>
              </a:rPr>
              <a:t>Brand Designer, P.Tech.</a:t>
            </a:r>
          </a:p>
        </p:txBody>
      </p:sp>
      <p:sp>
        <p:nvSpPr>
          <p:cNvPr name="TextBox 12" id="12"/>
          <p:cNvSpPr txBox="true"/>
          <p:nvPr/>
        </p:nvSpPr>
        <p:spPr>
          <a:xfrm rot="0">
            <a:off x="598337" y="28029959"/>
            <a:ext cx="21808295" cy="12839708"/>
          </a:xfrm>
          <a:prstGeom prst="rect">
            <a:avLst/>
          </a:prstGeom>
        </p:spPr>
        <p:txBody>
          <a:bodyPr anchor="t" rtlCol="false" tIns="0" lIns="0" bIns="0" rIns="0">
            <a:spAutoFit/>
          </a:bodyPr>
          <a:lstStyle/>
          <a:p>
            <a:pPr algn="l">
              <a:lnSpc>
                <a:spcPts val="6824"/>
              </a:lnSpc>
            </a:pPr>
            <a:r>
              <a:rPr lang="en-US" sz="4874">
                <a:solidFill>
                  <a:srgbClr val="000000"/>
                </a:solidFill>
                <a:latin typeface="Blinker"/>
                <a:ea typeface="Blinker"/>
                <a:cs typeface="Blinker"/>
                <a:sym typeface="Blinker"/>
              </a:rPr>
              <a:t>I am a 22-year-old creative professional with a passion for graphic design, branding, and social media management. Over the years, I’ve honed my skills in designing impactful visuals, crafting compelling content, and building brands that resonate with their audience. I’ve managed social media accounts and created marketing materials for a diverse range of businesses, from tech shops like Pangkha Gadget to restaurants such as Akhni Bilash, 99Mil, and Fastfist.</a:t>
            </a:r>
          </a:p>
          <a:p>
            <a:pPr algn="l">
              <a:lnSpc>
                <a:spcPts val="6824"/>
              </a:lnSpc>
            </a:pPr>
          </a:p>
          <a:p>
            <a:pPr algn="l">
              <a:lnSpc>
                <a:spcPts val="6824"/>
              </a:lnSpc>
            </a:pPr>
            <a:r>
              <a:rPr lang="en-US" sz="4874">
                <a:solidFill>
                  <a:srgbClr val="000000"/>
                </a:solidFill>
                <a:latin typeface="Blinker"/>
                <a:ea typeface="Blinker"/>
                <a:cs typeface="Blinker"/>
                <a:sym typeface="Blinker"/>
              </a:rPr>
              <a:t>My expertise includes designing banners, posters, and branding elements, as well as planning effective content strategies to engage customers. With a keen eye for aesthetics and a deep understanding of audience behavior, I strive to deliver creative solutions that drive results. As I venture into the freelancing marketplace, I’m excited to collaborate with clients who value creativity and innovation.</a:t>
            </a:r>
          </a:p>
          <a:p>
            <a:pPr algn="l">
              <a:lnSpc>
                <a:spcPts val="6824"/>
              </a:lnSpc>
            </a:pPr>
          </a:p>
          <a:p>
            <a:pPr algn="l">
              <a:lnSpc>
                <a:spcPts val="6824"/>
              </a:lnSpc>
            </a:pPr>
            <a:r>
              <a:rPr lang="en-US" sz="4874">
                <a:solidFill>
                  <a:srgbClr val="000000"/>
                </a:solidFill>
                <a:latin typeface="Blinker"/>
                <a:ea typeface="Blinker"/>
                <a:cs typeface="Blinker"/>
                <a:sym typeface="Blinker"/>
              </a:rPr>
              <a:t>Let’s work together to bring your ideas to life!</a:t>
            </a:r>
          </a:p>
          <a:p>
            <a:pPr algn="l">
              <a:lnSpc>
                <a:spcPts val="6824"/>
              </a:lnSpc>
              <a:spcBef>
                <a:spcPct val="0"/>
              </a:spcBef>
            </a:pPr>
          </a:p>
        </p:txBody>
      </p:sp>
      <p:sp>
        <p:nvSpPr>
          <p:cNvPr name="TextBox 13" id="13"/>
          <p:cNvSpPr txBox="true"/>
          <p:nvPr/>
        </p:nvSpPr>
        <p:spPr>
          <a:xfrm rot="0">
            <a:off x="8684249" y="25934073"/>
            <a:ext cx="5491502" cy="1476762"/>
          </a:xfrm>
          <a:prstGeom prst="rect">
            <a:avLst/>
          </a:prstGeom>
        </p:spPr>
        <p:txBody>
          <a:bodyPr anchor="t" rtlCol="false" tIns="0" lIns="0" bIns="0" rIns="0">
            <a:spAutoFit/>
          </a:bodyPr>
          <a:lstStyle/>
          <a:p>
            <a:pPr algn="ctr">
              <a:lnSpc>
                <a:spcPts val="12053"/>
              </a:lnSpc>
              <a:spcBef>
                <a:spcPct val="0"/>
              </a:spcBef>
            </a:pPr>
            <a:r>
              <a:rPr lang="en-US" b="true" sz="8609">
                <a:solidFill>
                  <a:srgbClr val="ED2828"/>
                </a:solidFill>
                <a:latin typeface="Blinker Bold"/>
                <a:ea typeface="Blinker Bold"/>
                <a:cs typeface="Blinker Bold"/>
                <a:sym typeface="Blinker Bold"/>
              </a:rPr>
              <a:t>ABOUT 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0949" y="2550850"/>
            <a:ext cx="21818101" cy="10775296"/>
            <a:chOff x="0" y="0"/>
            <a:chExt cx="29090802" cy="14367061"/>
          </a:xfrm>
        </p:grpSpPr>
        <p:sp>
          <p:nvSpPr>
            <p:cNvPr name="Freeform 3" id="3"/>
            <p:cNvSpPr/>
            <p:nvPr/>
          </p:nvSpPr>
          <p:spPr>
            <a:xfrm flipH="false" flipV="false" rot="0">
              <a:off x="0" y="0"/>
              <a:ext cx="9578041" cy="14367061"/>
            </a:xfrm>
            <a:custGeom>
              <a:avLst/>
              <a:gdLst/>
              <a:ahLst/>
              <a:cxnLst/>
              <a:rect r="r" b="b" t="t" l="l"/>
              <a:pathLst>
                <a:path h="14367061" w="9578041">
                  <a:moveTo>
                    <a:pt x="0" y="0"/>
                  </a:moveTo>
                  <a:lnTo>
                    <a:pt x="9578041" y="0"/>
                  </a:lnTo>
                  <a:lnTo>
                    <a:pt x="9578041" y="14367061"/>
                  </a:lnTo>
                  <a:lnTo>
                    <a:pt x="0" y="14367061"/>
                  </a:lnTo>
                  <a:lnTo>
                    <a:pt x="0" y="0"/>
                  </a:lnTo>
                  <a:close/>
                </a:path>
              </a:pathLst>
            </a:custGeom>
            <a:blipFill>
              <a:blip r:embed="rId2"/>
              <a:stretch>
                <a:fillRect l="0" t="0" r="0" b="0"/>
              </a:stretch>
            </a:blipFill>
          </p:spPr>
        </p:sp>
        <p:sp>
          <p:nvSpPr>
            <p:cNvPr name="Freeform 4" id="4"/>
            <p:cNvSpPr/>
            <p:nvPr/>
          </p:nvSpPr>
          <p:spPr>
            <a:xfrm flipH="false" flipV="false" rot="0">
              <a:off x="9759374" y="0"/>
              <a:ext cx="9572055" cy="14367061"/>
            </a:xfrm>
            <a:custGeom>
              <a:avLst/>
              <a:gdLst/>
              <a:ahLst/>
              <a:cxnLst/>
              <a:rect r="r" b="b" t="t" l="l"/>
              <a:pathLst>
                <a:path h="14367061" w="9572055">
                  <a:moveTo>
                    <a:pt x="0" y="0"/>
                  </a:moveTo>
                  <a:lnTo>
                    <a:pt x="9572054" y="0"/>
                  </a:lnTo>
                  <a:lnTo>
                    <a:pt x="9572054" y="14367061"/>
                  </a:lnTo>
                  <a:lnTo>
                    <a:pt x="0" y="14367061"/>
                  </a:lnTo>
                  <a:lnTo>
                    <a:pt x="0" y="0"/>
                  </a:lnTo>
                  <a:close/>
                </a:path>
              </a:pathLst>
            </a:custGeom>
            <a:blipFill>
              <a:blip r:embed="rId3"/>
              <a:stretch>
                <a:fillRect l="0" t="0" r="0" b="0"/>
              </a:stretch>
            </a:blipFill>
          </p:spPr>
        </p:sp>
        <p:sp>
          <p:nvSpPr>
            <p:cNvPr name="Freeform 5" id="5"/>
            <p:cNvSpPr/>
            <p:nvPr/>
          </p:nvSpPr>
          <p:spPr>
            <a:xfrm flipH="false" flipV="false" rot="0">
              <a:off x="19512761" y="0"/>
              <a:ext cx="9578041" cy="14367061"/>
            </a:xfrm>
            <a:custGeom>
              <a:avLst/>
              <a:gdLst/>
              <a:ahLst/>
              <a:cxnLst/>
              <a:rect r="r" b="b" t="t" l="l"/>
              <a:pathLst>
                <a:path h="14367061" w="9578041">
                  <a:moveTo>
                    <a:pt x="0" y="0"/>
                  </a:moveTo>
                  <a:lnTo>
                    <a:pt x="9578041" y="0"/>
                  </a:lnTo>
                  <a:lnTo>
                    <a:pt x="9578041" y="14367061"/>
                  </a:lnTo>
                  <a:lnTo>
                    <a:pt x="0" y="14367061"/>
                  </a:lnTo>
                  <a:lnTo>
                    <a:pt x="0" y="0"/>
                  </a:lnTo>
                  <a:close/>
                </a:path>
              </a:pathLst>
            </a:custGeom>
            <a:blipFill>
              <a:blip r:embed="rId4"/>
              <a:stretch>
                <a:fillRect l="0" t="0" r="0" b="0"/>
              </a:stretch>
            </a:blipFill>
          </p:spPr>
        </p:sp>
      </p:grpSp>
      <p:sp>
        <p:nvSpPr>
          <p:cNvPr name="Freeform 6" id="6"/>
          <p:cNvSpPr/>
          <p:nvPr/>
        </p:nvSpPr>
        <p:spPr>
          <a:xfrm flipH="false" flipV="false" rot="0">
            <a:off x="5427097" y="13629595"/>
            <a:ext cx="16911953" cy="6764781"/>
          </a:xfrm>
          <a:custGeom>
            <a:avLst/>
            <a:gdLst/>
            <a:ahLst/>
            <a:cxnLst/>
            <a:rect r="r" b="b" t="t" l="l"/>
            <a:pathLst>
              <a:path h="6764781" w="16911953">
                <a:moveTo>
                  <a:pt x="0" y="0"/>
                </a:moveTo>
                <a:lnTo>
                  <a:pt x="16911954" y="0"/>
                </a:lnTo>
                <a:lnTo>
                  <a:pt x="16911954" y="6764781"/>
                </a:lnTo>
                <a:lnTo>
                  <a:pt x="0" y="6764781"/>
                </a:lnTo>
                <a:lnTo>
                  <a:pt x="0" y="0"/>
                </a:lnTo>
                <a:close/>
              </a:path>
            </a:pathLst>
          </a:custGeom>
          <a:blipFill>
            <a:blip r:embed="rId5"/>
            <a:stretch>
              <a:fillRect l="0" t="0" r="0" b="0"/>
            </a:stretch>
          </a:blipFill>
        </p:spPr>
      </p:sp>
      <p:sp>
        <p:nvSpPr>
          <p:cNvPr name="Freeform 7" id="7"/>
          <p:cNvSpPr/>
          <p:nvPr/>
        </p:nvSpPr>
        <p:spPr>
          <a:xfrm flipH="false" flipV="false" rot="0">
            <a:off x="559617" y="20810575"/>
            <a:ext cx="16654913" cy="6661965"/>
          </a:xfrm>
          <a:custGeom>
            <a:avLst/>
            <a:gdLst/>
            <a:ahLst/>
            <a:cxnLst/>
            <a:rect r="r" b="b" t="t" l="l"/>
            <a:pathLst>
              <a:path h="6661965" w="16654913">
                <a:moveTo>
                  <a:pt x="0" y="0"/>
                </a:moveTo>
                <a:lnTo>
                  <a:pt x="16654913" y="0"/>
                </a:lnTo>
                <a:lnTo>
                  <a:pt x="16654913" y="6661965"/>
                </a:lnTo>
                <a:lnTo>
                  <a:pt x="0" y="6661965"/>
                </a:lnTo>
                <a:lnTo>
                  <a:pt x="0" y="0"/>
                </a:lnTo>
                <a:close/>
              </a:path>
            </a:pathLst>
          </a:custGeom>
          <a:blipFill>
            <a:blip r:embed="rId6"/>
            <a:stretch>
              <a:fillRect l="0" t="0" r="0" b="0"/>
            </a:stretch>
          </a:blipFill>
        </p:spPr>
      </p:sp>
      <p:sp>
        <p:nvSpPr>
          <p:cNvPr name="Freeform 8" id="8"/>
          <p:cNvSpPr/>
          <p:nvPr/>
        </p:nvSpPr>
        <p:spPr>
          <a:xfrm flipH="false" flipV="false" rot="0">
            <a:off x="592861" y="30022993"/>
            <a:ext cx="10744073" cy="13430091"/>
          </a:xfrm>
          <a:custGeom>
            <a:avLst/>
            <a:gdLst/>
            <a:ahLst/>
            <a:cxnLst/>
            <a:rect r="r" b="b" t="t" l="l"/>
            <a:pathLst>
              <a:path h="13430091" w="10744073">
                <a:moveTo>
                  <a:pt x="0" y="0"/>
                </a:moveTo>
                <a:lnTo>
                  <a:pt x="10744072" y="0"/>
                </a:lnTo>
                <a:lnTo>
                  <a:pt x="10744072" y="13430091"/>
                </a:lnTo>
                <a:lnTo>
                  <a:pt x="0" y="13430091"/>
                </a:lnTo>
                <a:lnTo>
                  <a:pt x="0" y="0"/>
                </a:lnTo>
                <a:close/>
              </a:path>
            </a:pathLst>
          </a:custGeom>
          <a:blipFill>
            <a:blip r:embed="rId7"/>
            <a:stretch>
              <a:fillRect l="0" t="0" r="0" b="0"/>
            </a:stretch>
          </a:blipFill>
        </p:spPr>
      </p:sp>
      <p:sp>
        <p:nvSpPr>
          <p:cNvPr name="Freeform 9" id="9"/>
          <p:cNvSpPr/>
          <p:nvPr/>
        </p:nvSpPr>
        <p:spPr>
          <a:xfrm flipH="false" flipV="false" rot="0">
            <a:off x="461338" y="43824559"/>
            <a:ext cx="8268665" cy="5881088"/>
          </a:xfrm>
          <a:custGeom>
            <a:avLst/>
            <a:gdLst/>
            <a:ahLst/>
            <a:cxnLst/>
            <a:rect r="r" b="b" t="t" l="l"/>
            <a:pathLst>
              <a:path h="5881088" w="8268665">
                <a:moveTo>
                  <a:pt x="0" y="0"/>
                </a:moveTo>
                <a:lnTo>
                  <a:pt x="8268664" y="0"/>
                </a:lnTo>
                <a:lnTo>
                  <a:pt x="8268664" y="5881088"/>
                </a:lnTo>
                <a:lnTo>
                  <a:pt x="0" y="5881088"/>
                </a:lnTo>
                <a:lnTo>
                  <a:pt x="0" y="0"/>
                </a:lnTo>
                <a:close/>
              </a:path>
            </a:pathLst>
          </a:custGeom>
          <a:blipFill>
            <a:blip r:embed="rId8"/>
            <a:stretch>
              <a:fillRect l="0" t="0" r="0" b="0"/>
            </a:stretch>
          </a:blipFill>
        </p:spPr>
      </p:sp>
      <p:sp>
        <p:nvSpPr>
          <p:cNvPr name="Freeform 10" id="10"/>
          <p:cNvSpPr/>
          <p:nvPr/>
        </p:nvSpPr>
        <p:spPr>
          <a:xfrm flipH="false" flipV="false" rot="0">
            <a:off x="520949" y="13629595"/>
            <a:ext cx="4786083" cy="6764781"/>
          </a:xfrm>
          <a:custGeom>
            <a:avLst/>
            <a:gdLst/>
            <a:ahLst/>
            <a:cxnLst/>
            <a:rect r="r" b="b" t="t" l="l"/>
            <a:pathLst>
              <a:path h="6764781" w="4786083">
                <a:moveTo>
                  <a:pt x="0" y="0"/>
                </a:moveTo>
                <a:lnTo>
                  <a:pt x="4786083" y="0"/>
                </a:lnTo>
                <a:lnTo>
                  <a:pt x="4786083" y="6764781"/>
                </a:lnTo>
                <a:lnTo>
                  <a:pt x="0" y="6764781"/>
                </a:lnTo>
                <a:lnTo>
                  <a:pt x="0" y="0"/>
                </a:lnTo>
                <a:close/>
              </a:path>
            </a:pathLst>
          </a:custGeom>
          <a:blipFill>
            <a:blip r:embed="rId9"/>
            <a:stretch>
              <a:fillRect l="0" t="0" r="0" b="0"/>
            </a:stretch>
          </a:blipFill>
        </p:spPr>
      </p:sp>
      <p:sp>
        <p:nvSpPr>
          <p:cNvPr name="Freeform 11" id="11"/>
          <p:cNvSpPr/>
          <p:nvPr/>
        </p:nvSpPr>
        <p:spPr>
          <a:xfrm flipH="false" flipV="false" rot="0">
            <a:off x="17342577" y="20810575"/>
            <a:ext cx="4996474" cy="6661965"/>
          </a:xfrm>
          <a:custGeom>
            <a:avLst/>
            <a:gdLst/>
            <a:ahLst/>
            <a:cxnLst/>
            <a:rect r="r" b="b" t="t" l="l"/>
            <a:pathLst>
              <a:path h="6661965" w="4996474">
                <a:moveTo>
                  <a:pt x="0" y="0"/>
                </a:moveTo>
                <a:lnTo>
                  <a:pt x="4996474" y="0"/>
                </a:lnTo>
                <a:lnTo>
                  <a:pt x="4996474" y="6661965"/>
                </a:lnTo>
                <a:lnTo>
                  <a:pt x="0" y="6661965"/>
                </a:lnTo>
                <a:lnTo>
                  <a:pt x="0" y="0"/>
                </a:lnTo>
                <a:close/>
              </a:path>
            </a:pathLst>
          </a:custGeom>
          <a:blipFill>
            <a:blip r:embed="rId10"/>
            <a:stretch>
              <a:fillRect l="0" t="0" r="0" b="0"/>
            </a:stretch>
          </a:blipFill>
        </p:spPr>
      </p:sp>
      <p:sp>
        <p:nvSpPr>
          <p:cNvPr name="Freeform 12" id="12"/>
          <p:cNvSpPr/>
          <p:nvPr/>
        </p:nvSpPr>
        <p:spPr>
          <a:xfrm flipH="false" flipV="false" rot="0">
            <a:off x="11727699" y="30254915"/>
            <a:ext cx="10539441" cy="13174301"/>
          </a:xfrm>
          <a:custGeom>
            <a:avLst/>
            <a:gdLst/>
            <a:ahLst/>
            <a:cxnLst/>
            <a:rect r="r" b="b" t="t" l="l"/>
            <a:pathLst>
              <a:path h="13174301" w="10539441">
                <a:moveTo>
                  <a:pt x="0" y="0"/>
                </a:moveTo>
                <a:lnTo>
                  <a:pt x="10539440" y="0"/>
                </a:lnTo>
                <a:lnTo>
                  <a:pt x="10539440" y="13174301"/>
                </a:lnTo>
                <a:lnTo>
                  <a:pt x="0" y="13174301"/>
                </a:lnTo>
                <a:lnTo>
                  <a:pt x="0" y="0"/>
                </a:lnTo>
                <a:close/>
              </a:path>
            </a:pathLst>
          </a:custGeom>
          <a:blipFill>
            <a:blip r:embed="rId11"/>
            <a:stretch>
              <a:fillRect l="0" t="0" r="0" b="0"/>
            </a:stretch>
          </a:blipFill>
        </p:spPr>
      </p:sp>
      <p:sp>
        <p:nvSpPr>
          <p:cNvPr name="Freeform 13" id="13"/>
          <p:cNvSpPr/>
          <p:nvPr/>
        </p:nvSpPr>
        <p:spPr>
          <a:xfrm flipH="false" flipV="false" rot="0">
            <a:off x="500006" y="49934247"/>
            <a:ext cx="21779433" cy="5798774"/>
          </a:xfrm>
          <a:custGeom>
            <a:avLst/>
            <a:gdLst/>
            <a:ahLst/>
            <a:cxnLst/>
            <a:rect r="r" b="b" t="t" l="l"/>
            <a:pathLst>
              <a:path h="5798774" w="21779433">
                <a:moveTo>
                  <a:pt x="0" y="0"/>
                </a:moveTo>
                <a:lnTo>
                  <a:pt x="21779433" y="0"/>
                </a:lnTo>
                <a:lnTo>
                  <a:pt x="21779433" y="5798774"/>
                </a:lnTo>
                <a:lnTo>
                  <a:pt x="0" y="5798774"/>
                </a:lnTo>
                <a:lnTo>
                  <a:pt x="0" y="0"/>
                </a:lnTo>
                <a:close/>
              </a:path>
            </a:pathLst>
          </a:custGeom>
          <a:blipFill>
            <a:blip r:embed="rId12"/>
            <a:stretch>
              <a:fillRect l="0" t="0" r="0" b="0"/>
            </a:stretch>
          </a:blipFill>
        </p:spPr>
      </p:sp>
      <p:sp>
        <p:nvSpPr>
          <p:cNvPr name="Freeform 14" id="14"/>
          <p:cNvSpPr/>
          <p:nvPr/>
        </p:nvSpPr>
        <p:spPr>
          <a:xfrm flipH="false" flipV="false" rot="0">
            <a:off x="8994474" y="43824559"/>
            <a:ext cx="13404189" cy="5881088"/>
          </a:xfrm>
          <a:custGeom>
            <a:avLst/>
            <a:gdLst/>
            <a:ahLst/>
            <a:cxnLst/>
            <a:rect r="r" b="b" t="t" l="l"/>
            <a:pathLst>
              <a:path h="5881088" w="13404189">
                <a:moveTo>
                  <a:pt x="0" y="0"/>
                </a:moveTo>
                <a:lnTo>
                  <a:pt x="13404188" y="0"/>
                </a:lnTo>
                <a:lnTo>
                  <a:pt x="13404188" y="5881088"/>
                </a:lnTo>
                <a:lnTo>
                  <a:pt x="0" y="5881088"/>
                </a:lnTo>
                <a:lnTo>
                  <a:pt x="0" y="0"/>
                </a:lnTo>
                <a:close/>
              </a:path>
            </a:pathLst>
          </a:custGeom>
          <a:blipFill>
            <a:blip r:embed="rId13"/>
            <a:stretch>
              <a:fillRect l="0" t="0" r="0" b="0"/>
            </a:stretch>
          </a:blipFill>
        </p:spPr>
      </p:sp>
      <p:sp>
        <p:nvSpPr>
          <p:cNvPr name="Freeform 15" id="15"/>
          <p:cNvSpPr/>
          <p:nvPr/>
        </p:nvSpPr>
        <p:spPr>
          <a:xfrm flipH="false" flipV="false" rot="0">
            <a:off x="434032" y="56075921"/>
            <a:ext cx="21805802" cy="2453153"/>
          </a:xfrm>
          <a:custGeom>
            <a:avLst/>
            <a:gdLst/>
            <a:ahLst/>
            <a:cxnLst/>
            <a:rect r="r" b="b" t="t" l="l"/>
            <a:pathLst>
              <a:path h="2453153" w="21805802">
                <a:moveTo>
                  <a:pt x="0" y="0"/>
                </a:moveTo>
                <a:lnTo>
                  <a:pt x="21805802" y="0"/>
                </a:lnTo>
                <a:lnTo>
                  <a:pt x="21805802" y="2453153"/>
                </a:lnTo>
                <a:lnTo>
                  <a:pt x="0" y="2453153"/>
                </a:lnTo>
                <a:lnTo>
                  <a:pt x="0" y="0"/>
                </a:lnTo>
                <a:close/>
              </a:path>
            </a:pathLst>
          </a:custGeom>
          <a:blipFill>
            <a:blip r:embed="rId14"/>
            <a:stretch>
              <a:fillRect l="0" t="0" r="0" b="0"/>
            </a:stretch>
          </a:blipFill>
        </p:spPr>
      </p:sp>
      <p:grpSp>
        <p:nvGrpSpPr>
          <p:cNvPr name="Group 16" id="16"/>
          <p:cNvGrpSpPr/>
          <p:nvPr/>
        </p:nvGrpSpPr>
        <p:grpSpPr>
          <a:xfrm rot="0">
            <a:off x="7155778" y="348391"/>
            <a:ext cx="8548443" cy="1735734"/>
            <a:chOff x="0" y="0"/>
            <a:chExt cx="11397925" cy="2314312"/>
          </a:xfrm>
        </p:grpSpPr>
        <p:sp>
          <p:nvSpPr>
            <p:cNvPr name="Freeform 17" id="17"/>
            <p:cNvSpPr/>
            <p:nvPr/>
          </p:nvSpPr>
          <p:spPr>
            <a:xfrm flipH="false" flipV="false" rot="0">
              <a:off x="9349758" y="0"/>
              <a:ext cx="2048166" cy="2314312"/>
            </a:xfrm>
            <a:custGeom>
              <a:avLst/>
              <a:gdLst/>
              <a:ahLst/>
              <a:cxnLst/>
              <a:rect r="r" b="b" t="t" l="l"/>
              <a:pathLst>
                <a:path h="2314312" w="2048166">
                  <a:moveTo>
                    <a:pt x="0" y="0"/>
                  </a:moveTo>
                  <a:lnTo>
                    <a:pt x="2048167" y="0"/>
                  </a:lnTo>
                  <a:lnTo>
                    <a:pt x="2048167" y="2314312"/>
                  </a:lnTo>
                  <a:lnTo>
                    <a:pt x="0" y="231431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8" id="18"/>
            <p:cNvSpPr txBox="true"/>
            <p:nvPr/>
          </p:nvSpPr>
          <p:spPr>
            <a:xfrm rot="0">
              <a:off x="0" y="402447"/>
              <a:ext cx="9349758" cy="1911866"/>
            </a:xfrm>
            <a:prstGeom prst="rect">
              <a:avLst/>
            </a:prstGeom>
          </p:spPr>
          <p:txBody>
            <a:bodyPr anchor="t" rtlCol="false" tIns="0" lIns="0" bIns="0" rIns="0">
              <a:spAutoFit/>
            </a:bodyPr>
            <a:lstStyle/>
            <a:p>
              <a:pPr algn="ctr">
                <a:lnSpc>
                  <a:spcPts val="12053"/>
                </a:lnSpc>
                <a:spcBef>
                  <a:spcPct val="0"/>
                </a:spcBef>
              </a:pPr>
              <a:r>
                <a:rPr lang="en-US" b="true" sz="8609">
                  <a:solidFill>
                    <a:srgbClr val="ED2828"/>
                  </a:solidFill>
                  <a:latin typeface="Blinker Bold"/>
                  <a:ea typeface="Blinker Bold"/>
                  <a:cs typeface="Blinker Bold"/>
                  <a:sym typeface="Blinker Bold"/>
                </a:rPr>
                <a:t>BRAND DESIGN</a:t>
              </a:r>
            </a:p>
          </p:txBody>
        </p:sp>
      </p:grpSp>
      <p:sp>
        <p:nvSpPr>
          <p:cNvPr name="Freeform 19" id="19"/>
          <p:cNvSpPr/>
          <p:nvPr/>
        </p:nvSpPr>
        <p:spPr>
          <a:xfrm flipH="false" flipV="false" rot="0">
            <a:off x="7155778" y="27939265"/>
            <a:ext cx="1431378" cy="1635860"/>
          </a:xfrm>
          <a:custGeom>
            <a:avLst/>
            <a:gdLst/>
            <a:ahLst/>
            <a:cxnLst/>
            <a:rect r="r" b="b" t="t" l="l"/>
            <a:pathLst>
              <a:path h="1635860" w="1431378">
                <a:moveTo>
                  <a:pt x="0" y="0"/>
                </a:moveTo>
                <a:lnTo>
                  <a:pt x="1431378" y="0"/>
                </a:lnTo>
                <a:lnTo>
                  <a:pt x="1431378" y="1635860"/>
                </a:lnTo>
                <a:lnTo>
                  <a:pt x="0" y="16358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0" id="20"/>
          <p:cNvSpPr txBox="true"/>
          <p:nvPr/>
        </p:nvSpPr>
        <p:spPr>
          <a:xfrm rot="0">
            <a:off x="8591183" y="28050738"/>
            <a:ext cx="7714148" cy="1476762"/>
          </a:xfrm>
          <a:prstGeom prst="rect">
            <a:avLst/>
          </a:prstGeom>
        </p:spPr>
        <p:txBody>
          <a:bodyPr anchor="t" rtlCol="false" tIns="0" lIns="0" bIns="0" rIns="0">
            <a:spAutoFit/>
          </a:bodyPr>
          <a:lstStyle/>
          <a:p>
            <a:pPr algn="ctr">
              <a:lnSpc>
                <a:spcPts val="12053"/>
              </a:lnSpc>
              <a:spcBef>
                <a:spcPct val="0"/>
              </a:spcBef>
            </a:pPr>
            <a:r>
              <a:rPr lang="en-US" b="true" sz="8609">
                <a:solidFill>
                  <a:srgbClr val="ED2828"/>
                </a:solidFill>
                <a:latin typeface="Blinker Bold"/>
                <a:ea typeface="Blinker Bold"/>
                <a:cs typeface="Blinker Bold"/>
                <a:sym typeface="Blinker Bold"/>
              </a:rPr>
              <a:t>GRAPHIC DESIGN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7877" y="20605661"/>
            <a:ext cx="7063019" cy="7063019"/>
          </a:xfrm>
          <a:custGeom>
            <a:avLst/>
            <a:gdLst/>
            <a:ahLst/>
            <a:cxnLst/>
            <a:rect r="r" b="b" t="t" l="l"/>
            <a:pathLst>
              <a:path h="7063019" w="7063019">
                <a:moveTo>
                  <a:pt x="0" y="0"/>
                </a:moveTo>
                <a:lnTo>
                  <a:pt x="7063019" y="0"/>
                </a:lnTo>
                <a:lnTo>
                  <a:pt x="7063019" y="7063018"/>
                </a:lnTo>
                <a:lnTo>
                  <a:pt x="0" y="7063018"/>
                </a:lnTo>
                <a:lnTo>
                  <a:pt x="0" y="0"/>
                </a:lnTo>
                <a:close/>
              </a:path>
            </a:pathLst>
          </a:custGeom>
          <a:blipFill>
            <a:blip r:embed="rId2"/>
            <a:stretch>
              <a:fillRect l="0" t="0" r="0" b="0"/>
            </a:stretch>
          </a:blipFill>
        </p:spPr>
      </p:sp>
      <p:sp>
        <p:nvSpPr>
          <p:cNvPr name="Freeform 3" id="3"/>
          <p:cNvSpPr/>
          <p:nvPr/>
        </p:nvSpPr>
        <p:spPr>
          <a:xfrm flipH="false" flipV="false" rot="0">
            <a:off x="7946116" y="20605661"/>
            <a:ext cx="7063019" cy="7063019"/>
          </a:xfrm>
          <a:custGeom>
            <a:avLst/>
            <a:gdLst/>
            <a:ahLst/>
            <a:cxnLst/>
            <a:rect r="r" b="b" t="t" l="l"/>
            <a:pathLst>
              <a:path h="7063019" w="7063019">
                <a:moveTo>
                  <a:pt x="0" y="0"/>
                </a:moveTo>
                <a:lnTo>
                  <a:pt x="7063018" y="0"/>
                </a:lnTo>
                <a:lnTo>
                  <a:pt x="7063018" y="7063018"/>
                </a:lnTo>
                <a:lnTo>
                  <a:pt x="0" y="7063018"/>
                </a:lnTo>
                <a:lnTo>
                  <a:pt x="0" y="0"/>
                </a:lnTo>
                <a:close/>
              </a:path>
            </a:pathLst>
          </a:custGeom>
          <a:blipFill>
            <a:blip r:embed="rId3"/>
            <a:stretch>
              <a:fillRect l="0" t="0" r="0" b="0"/>
            </a:stretch>
          </a:blipFill>
        </p:spPr>
      </p:sp>
      <p:sp>
        <p:nvSpPr>
          <p:cNvPr name="Freeform 4" id="4"/>
          <p:cNvSpPr/>
          <p:nvPr/>
        </p:nvSpPr>
        <p:spPr>
          <a:xfrm flipH="false" flipV="false" rot="0">
            <a:off x="15104354" y="20605661"/>
            <a:ext cx="7063019" cy="7063019"/>
          </a:xfrm>
          <a:custGeom>
            <a:avLst/>
            <a:gdLst/>
            <a:ahLst/>
            <a:cxnLst/>
            <a:rect r="r" b="b" t="t" l="l"/>
            <a:pathLst>
              <a:path h="7063019" w="7063019">
                <a:moveTo>
                  <a:pt x="0" y="0"/>
                </a:moveTo>
                <a:lnTo>
                  <a:pt x="7063019" y="0"/>
                </a:lnTo>
                <a:lnTo>
                  <a:pt x="7063019" y="7063018"/>
                </a:lnTo>
                <a:lnTo>
                  <a:pt x="0" y="7063018"/>
                </a:lnTo>
                <a:lnTo>
                  <a:pt x="0" y="0"/>
                </a:lnTo>
                <a:close/>
              </a:path>
            </a:pathLst>
          </a:custGeom>
          <a:blipFill>
            <a:blip r:embed="rId4"/>
            <a:stretch>
              <a:fillRect l="0" t="0" r="0" b="0"/>
            </a:stretch>
          </a:blipFill>
        </p:spPr>
      </p:sp>
      <p:sp>
        <p:nvSpPr>
          <p:cNvPr name="Freeform 5" id="5"/>
          <p:cNvSpPr/>
          <p:nvPr/>
        </p:nvSpPr>
        <p:spPr>
          <a:xfrm flipH="false" flipV="false" rot="0">
            <a:off x="15104354" y="13415363"/>
            <a:ext cx="7063019" cy="7063019"/>
          </a:xfrm>
          <a:custGeom>
            <a:avLst/>
            <a:gdLst/>
            <a:ahLst/>
            <a:cxnLst/>
            <a:rect r="r" b="b" t="t" l="l"/>
            <a:pathLst>
              <a:path h="7063019" w="7063019">
                <a:moveTo>
                  <a:pt x="0" y="0"/>
                </a:moveTo>
                <a:lnTo>
                  <a:pt x="7063019" y="0"/>
                </a:lnTo>
                <a:lnTo>
                  <a:pt x="7063019" y="7063019"/>
                </a:lnTo>
                <a:lnTo>
                  <a:pt x="0" y="7063019"/>
                </a:lnTo>
                <a:lnTo>
                  <a:pt x="0" y="0"/>
                </a:lnTo>
                <a:close/>
              </a:path>
            </a:pathLst>
          </a:custGeom>
          <a:blipFill>
            <a:blip r:embed="rId5"/>
            <a:stretch>
              <a:fillRect l="0" t="0" r="0" b="0"/>
            </a:stretch>
          </a:blipFill>
        </p:spPr>
      </p:sp>
      <p:sp>
        <p:nvSpPr>
          <p:cNvPr name="Freeform 6" id="6"/>
          <p:cNvSpPr/>
          <p:nvPr/>
        </p:nvSpPr>
        <p:spPr>
          <a:xfrm flipH="false" flipV="false" rot="0">
            <a:off x="7946250" y="13415363"/>
            <a:ext cx="7063019" cy="7063019"/>
          </a:xfrm>
          <a:custGeom>
            <a:avLst/>
            <a:gdLst/>
            <a:ahLst/>
            <a:cxnLst/>
            <a:rect r="r" b="b" t="t" l="l"/>
            <a:pathLst>
              <a:path h="7063019" w="7063019">
                <a:moveTo>
                  <a:pt x="0" y="0"/>
                </a:moveTo>
                <a:lnTo>
                  <a:pt x="7063018" y="0"/>
                </a:lnTo>
                <a:lnTo>
                  <a:pt x="7063018" y="7063019"/>
                </a:lnTo>
                <a:lnTo>
                  <a:pt x="0" y="7063019"/>
                </a:lnTo>
                <a:lnTo>
                  <a:pt x="0" y="0"/>
                </a:lnTo>
                <a:close/>
              </a:path>
            </a:pathLst>
          </a:custGeom>
          <a:blipFill>
            <a:blip r:embed="rId6"/>
            <a:stretch>
              <a:fillRect l="0" t="0" r="0" b="0"/>
            </a:stretch>
          </a:blipFill>
        </p:spPr>
      </p:sp>
      <p:grpSp>
        <p:nvGrpSpPr>
          <p:cNvPr name="Group 7" id="7"/>
          <p:cNvGrpSpPr/>
          <p:nvPr/>
        </p:nvGrpSpPr>
        <p:grpSpPr>
          <a:xfrm rot="0">
            <a:off x="787877" y="2891626"/>
            <a:ext cx="21284246" cy="10262974"/>
            <a:chOff x="0" y="0"/>
            <a:chExt cx="28378995" cy="13683966"/>
          </a:xfrm>
        </p:grpSpPr>
        <p:sp>
          <p:nvSpPr>
            <p:cNvPr name="Freeform 8" id="8"/>
            <p:cNvSpPr/>
            <p:nvPr/>
          </p:nvSpPr>
          <p:spPr>
            <a:xfrm flipH="false" flipV="false" rot="0">
              <a:off x="0" y="0"/>
              <a:ext cx="9116942" cy="13683966"/>
            </a:xfrm>
            <a:custGeom>
              <a:avLst/>
              <a:gdLst/>
              <a:ahLst/>
              <a:cxnLst/>
              <a:rect r="r" b="b" t="t" l="l"/>
              <a:pathLst>
                <a:path h="13683966" w="9116942">
                  <a:moveTo>
                    <a:pt x="0" y="0"/>
                  </a:moveTo>
                  <a:lnTo>
                    <a:pt x="9116942" y="0"/>
                  </a:lnTo>
                  <a:lnTo>
                    <a:pt x="9116942" y="13683966"/>
                  </a:lnTo>
                  <a:lnTo>
                    <a:pt x="0" y="13683966"/>
                  </a:lnTo>
                  <a:lnTo>
                    <a:pt x="0" y="0"/>
                  </a:lnTo>
                  <a:close/>
                </a:path>
              </a:pathLst>
            </a:custGeom>
            <a:blipFill>
              <a:blip r:embed="rId7"/>
              <a:stretch>
                <a:fillRect l="0" t="0" r="0" b="0"/>
              </a:stretch>
            </a:blipFill>
          </p:spPr>
        </p:sp>
        <p:sp>
          <p:nvSpPr>
            <p:cNvPr name="Freeform 9" id="9"/>
            <p:cNvSpPr/>
            <p:nvPr/>
          </p:nvSpPr>
          <p:spPr>
            <a:xfrm flipH="false" flipV="false" rot="0">
              <a:off x="19262053" y="0"/>
              <a:ext cx="9116942" cy="13683966"/>
            </a:xfrm>
            <a:custGeom>
              <a:avLst/>
              <a:gdLst/>
              <a:ahLst/>
              <a:cxnLst/>
              <a:rect r="r" b="b" t="t" l="l"/>
              <a:pathLst>
                <a:path h="13683966" w="9116942">
                  <a:moveTo>
                    <a:pt x="0" y="0"/>
                  </a:moveTo>
                  <a:lnTo>
                    <a:pt x="9116942" y="0"/>
                  </a:lnTo>
                  <a:lnTo>
                    <a:pt x="9116942" y="13683966"/>
                  </a:lnTo>
                  <a:lnTo>
                    <a:pt x="0" y="13683966"/>
                  </a:lnTo>
                  <a:lnTo>
                    <a:pt x="0" y="0"/>
                  </a:lnTo>
                  <a:close/>
                </a:path>
              </a:pathLst>
            </a:custGeom>
            <a:blipFill>
              <a:blip r:embed="rId8"/>
              <a:stretch>
                <a:fillRect l="0" t="0" r="0" b="0"/>
              </a:stretch>
            </a:blipFill>
          </p:spPr>
        </p:sp>
        <p:sp>
          <p:nvSpPr>
            <p:cNvPr name="Freeform 10" id="10"/>
            <p:cNvSpPr/>
            <p:nvPr/>
          </p:nvSpPr>
          <p:spPr>
            <a:xfrm flipH="false" flipV="false" rot="0">
              <a:off x="9684686" y="0"/>
              <a:ext cx="9116942" cy="13683966"/>
            </a:xfrm>
            <a:custGeom>
              <a:avLst/>
              <a:gdLst/>
              <a:ahLst/>
              <a:cxnLst/>
              <a:rect r="r" b="b" t="t" l="l"/>
              <a:pathLst>
                <a:path h="13683966" w="9116942">
                  <a:moveTo>
                    <a:pt x="0" y="0"/>
                  </a:moveTo>
                  <a:lnTo>
                    <a:pt x="9116942" y="0"/>
                  </a:lnTo>
                  <a:lnTo>
                    <a:pt x="9116942" y="13683966"/>
                  </a:lnTo>
                  <a:lnTo>
                    <a:pt x="0" y="13683966"/>
                  </a:lnTo>
                  <a:lnTo>
                    <a:pt x="0" y="0"/>
                  </a:lnTo>
                  <a:close/>
                </a:path>
              </a:pathLst>
            </a:custGeom>
            <a:blipFill>
              <a:blip r:embed="rId9"/>
              <a:stretch>
                <a:fillRect l="0" t="0" r="0" b="0"/>
              </a:stretch>
            </a:blipFill>
          </p:spPr>
        </p:sp>
      </p:grpSp>
      <p:sp>
        <p:nvSpPr>
          <p:cNvPr name="Freeform 11" id="11"/>
          <p:cNvSpPr/>
          <p:nvPr/>
        </p:nvSpPr>
        <p:spPr>
          <a:xfrm flipH="false" flipV="false" rot="0">
            <a:off x="787609" y="13415095"/>
            <a:ext cx="7063555" cy="7063555"/>
          </a:xfrm>
          <a:custGeom>
            <a:avLst/>
            <a:gdLst/>
            <a:ahLst/>
            <a:cxnLst/>
            <a:rect r="r" b="b" t="t" l="l"/>
            <a:pathLst>
              <a:path h="7063555" w="7063555">
                <a:moveTo>
                  <a:pt x="0" y="0"/>
                </a:moveTo>
                <a:lnTo>
                  <a:pt x="7063555" y="0"/>
                </a:lnTo>
                <a:lnTo>
                  <a:pt x="7063555" y="7063555"/>
                </a:lnTo>
                <a:lnTo>
                  <a:pt x="0" y="7063555"/>
                </a:lnTo>
                <a:lnTo>
                  <a:pt x="0" y="0"/>
                </a:lnTo>
                <a:close/>
              </a:path>
            </a:pathLst>
          </a:custGeom>
          <a:blipFill>
            <a:blip r:embed="rId10"/>
            <a:stretch>
              <a:fillRect l="0" t="0" r="0" b="0"/>
            </a:stretch>
          </a:blipFill>
        </p:spPr>
      </p:sp>
      <p:sp>
        <p:nvSpPr>
          <p:cNvPr name="Freeform 12" id="12"/>
          <p:cNvSpPr/>
          <p:nvPr/>
        </p:nvSpPr>
        <p:spPr>
          <a:xfrm flipH="false" flipV="false" rot="0">
            <a:off x="692359" y="31934425"/>
            <a:ext cx="21379764" cy="12827859"/>
          </a:xfrm>
          <a:custGeom>
            <a:avLst/>
            <a:gdLst/>
            <a:ahLst/>
            <a:cxnLst/>
            <a:rect r="r" b="b" t="t" l="l"/>
            <a:pathLst>
              <a:path h="12827859" w="21379764">
                <a:moveTo>
                  <a:pt x="0" y="0"/>
                </a:moveTo>
                <a:lnTo>
                  <a:pt x="21379764" y="0"/>
                </a:lnTo>
                <a:lnTo>
                  <a:pt x="21379764" y="12827859"/>
                </a:lnTo>
                <a:lnTo>
                  <a:pt x="0" y="12827859"/>
                </a:lnTo>
                <a:lnTo>
                  <a:pt x="0" y="0"/>
                </a:lnTo>
                <a:close/>
              </a:path>
            </a:pathLst>
          </a:custGeom>
          <a:blipFill>
            <a:blip r:embed="rId11"/>
            <a:stretch>
              <a:fillRect l="0" t="0" r="0" b="0"/>
            </a:stretch>
          </a:blipFill>
        </p:spPr>
      </p:sp>
      <p:sp>
        <p:nvSpPr>
          <p:cNvPr name="Freeform 13" id="13"/>
          <p:cNvSpPr/>
          <p:nvPr/>
        </p:nvSpPr>
        <p:spPr>
          <a:xfrm flipH="false" flipV="false" rot="0">
            <a:off x="692359" y="49860095"/>
            <a:ext cx="5317674" cy="7090231"/>
          </a:xfrm>
          <a:custGeom>
            <a:avLst/>
            <a:gdLst/>
            <a:ahLst/>
            <a:cxnLst/>
            <a:rect r="r" b="b" t="t" l="l"/>
            <a:pathLst>
              <a:path h="7090231" w="5317674">
                <a:moveTo>
                  <a:pt x="0" y="0"/>
                </a:moveTo>
                <a:lnTo>
                  <a:pt x="5317673" y="0"/>
                </a:lnTo>
                <a:lnTo>
                  <a:pt x="5317673" y="7090231"/>
                </a:lnTo>
                <a:lnTo>
                  <a:pt x="0" y="7090231"/>
                </a:lnTo>
                <a:lnTo>
                  <a:pt x="0" y="0"/>
                </a:lnTo>
                <a:close/>
              </a:path>
            </a:pathLst>
          </a:custGeom>
          <a:blipFill>
            <a:blip r:embed="rId12"/>
            <a:stretch>
              <a:fillRect l="0" t="0" r="0" b="0"/>
            </a:stretch>
          </a:blipFill>
        </p:spPr>
      </p:sp>
      <p:sp>
        <p:nvSpPr>
          <p:cNvPr name="Freeform 14" id="14"/>
          <p:cNvSpPr/>
          <p:nvPr/>
        </p:nvSpPr>
        <p:spPr>
          <a:xfrm flipH="false" flipV="false" rot="0">
            <a:off x="692359" y="27892279"/>
            <a:ext cx="21475014" cy="3784971"/>
          </a:xfrm>
          <a:custGeom>
            <a:avLst/>
            <a:gdLst/>
            <a:ahLst/>
            <a:cxnLst/>
            <a:rect r="r" b="b" t="t" l="l"/>
            <a:pathLst>
              <a:path h="3784971" w="21475014">
                <a:moveTo>
                  <a:pt x="0" y="0"/>
                </a:moveTo>
                <a:lnTo>
                  <a:pt x="21475014" y="0"/>
                </a:lnTo>
                <a:lnTo>
                  <a:pt x="21475014" y="3784971"/>
                </a:lnTo>
                <a:lnTo>
                  <a:pt x="0" y="3784971"/>
                </a:lnTo>
                <a:lnTo>
                  <a:pt x="0" y="0"/>
                </a:lnTo>
                <a:close/>
              </a:path>
            </a:pathLst>
          </a:custGeom>
          <a:blipFill>
            <a:blip r:embed="rId13"/>
            <a:stretch>
              <a:fillRect l="0" t="0" r="0" b="0"/>
            </a:stretch>
          </a:blipFill>
        </p:spPr>
      </p:sp>
      <p:sp>
        <p:nvSpPr>
          <p:cNvPr name="Freeform 15" id="15"/>
          <p:cNvSpPr/>
          <p:nvPr/>
        </p:nvSpPr>
        <p:spPr>
          <a:xfrm flipH="false" flipV="false" rot="0">
            <a:off x="692359" y="45019459"/>
            <a:ext cx="21475014" cy="4590284"/>
          </a:xfrm>
          <a:custGeom>
            <a:avLst/>
            <a:gdLst/>
            <a:ahLst/>
            <a:cxnLst/>
            <a:rect r="r" b="b" t="t" l="l"/>
            <a:pathLst>
              <a:path h="4590284" w="21475014">
                <a:moveTo>
                  <a:pt x="0" y="0"/>
                </a:moveTo>
                <a:lnTo>
                  <a:pt x="21475014" y="0"/>
                </a:lnTo>
                <a:lnTo>
                  <a:pt x="21475014" y="4590284"/>
                </a:lnTo>
                <a:lnTo>
                  <a:pt x="0" y="4590284"/>
                </a:lnTo>
                <a:lnTo>
                  <a:pt x="0" y="0"/>
                </a:lnTo>
                <a:close/>
              </a:path>
            </a:pathLst>
          </a:custGeom>
          <a:blipFill>
            <a:blip r:embed="rId14"/>
            <a:stretch>
              <a:fillRect l="0" t="0" r="0" b="0"/>
            </a:stretch>
          </a:blipFill>
        </p:spPr>
      </p:sp>
      <p:sp>
        <p:nvSpPr>
          <p:cNvPr name="Freeform 16" id="16"/>
          <p:cNvSpPr/>
          <p:nvPr/>
        </p:nvSpPr>
        <p:spPr>
          <a:xfrm flipH="false" flipV="false" rot="0">
            <a:off x="14141035" y="49866007"/>
            <a:ext cx="4976256" cy="1890977"/>
          </a:xfrm>
          <a:custGeom>
            <a:avLst/>
            <a:gdLst/>
            <a:ahLst/>
            <a:cxnLst/>
            <a:rect r="r" b="b" t="t" l="l"/>
            <a:pathLst>
              <a:path h="1890977" w="4976256">
                <a:moveTo>
                  <a:pt x="0" y="0"/>
                </a:moveTo>
                <a:lnTo>
                  <a:pt x="4976256" y="0"/>
                </a:lnTo>
                <a:lnTo>
                  <a:pt x="4976256" y="1890977"/>
                </a:lnTo>
                <a:lnTo>
                  <a:pt x="0" y="1890977"/>
                </a:lnTo>
                <a:lnTo>
                  <a:pt x="0" y="0"/>
                </a:lnTo>
                <a:close/>
              </a:path>
            </a:pathLst>
          </a:custGeom>
          <a:blipFill>
            <a:blip r:embed="rId15"/>
            <a:stretch>
              <a:fillRect l="0" t="0" r="0" b="0"/>
            </a:stretch>
          </a:blipFill>
        </p:spPr>
      </p:sp>
      <p:sp>
        <p:nvSpPr>
          <p:cNvPr name="Freeform 17" id="17"/>
          <p:cNvSpPr/>
          <p:nvPr/>
        </p:nvSpPr>
        <p:spPr>
          <a:xfrm flipH="false" flipV="false" rot="0">
            <a:off x="14159375" y="52008007"/>
            <a:ext cx="4957916" cy="4957916"/>
          </a:xfrm>
          <a:custGeom>
            <a:avLst/>
            <a:gdLst/>
            <a:ahLst/>
            <a:cxnLst/>
            <a:rect r="r" b="b" t="t" l="l"/>
            <a:pathLst>
              <a:path h="4957916" w="4957916">
                <a:moveTo>
                  <a:pt x="0" y="0"/>
                </a:moveTo>
                <a:lnTo>
                  <a:pt x="4957916" y="0"/>
                </a:lnTo>
                <a:lnTo>
                  <a:pt x="4957916" y="4957916"/>
                </a:lnTo>
                <a:lnTo>
                  <a:pt x="0" y="4957916"/>
                </a:lnTo>
                <a:lnTo>
                  <a:pt x="0" y="0"/>
                </a:lnTo>
                <a:close/>
              </a:path>
            </a:pathLst>
          </a:custGeom>
          <a:blipFill>
            <a:blip r:embed="rId16"/>
            <a:stretch>
              <a:fillRect l="0" t="0" r="0" b="0"/>
            </a:stretch>
          </a:blipFill>
        </p:spPr>
      </p:sp>
      <p:sp>
        <p:nvSpPr>
          <p:cNvPr name="Freeform 18" id="18"/>
          <p:cNvSpPr/>
          <p:nvPr/>
        </p:nvSpPr>
        <p:spPr>
          <a:xfrm flipH="false" flipV="false" rot="0">
            <a:off x="6182427" y="49828818"/>
            <a:ext cx="4755096" cy="7137105"/>
          </a:xfrm>
          <a:custGeom>
            <a:avLst/>
            <a:gdLst/>
            <a:ahLst/>
            <a:cxnLst/>
            <a:rect r="r" b="b" t="t" l="l"/>
            <a:pathLst>
              <a:path h="7137105" w="4755096">
                <a:moveTo>
                  <a:pt x="0" y="0"/>
                </a:moveTo>
                <a:lnTo>
                  <a:pt x="4755096" y="0"/>
                </a:lnTo>
                <a:lnTo>
                  <a:pt x="4755096" y="7137105"/>
                </a:lnTo>
                <a:lnTo>
                  <a:pt x="0" y="7137105"/>
                </a:lnTo>
                <a:lnTo>
                  <a:pt x="0" y="0"/>
                </a:lnTo>
                <a:close/>
              </a:path>
            </a:pathLst>
          </a:custGeom>
          <a:blipFill>
            <a:blip r:embed="rId17"/>
            <a:stretch>
              <a:fillRect l="0" t="0" r="0" b="0"/>
            </a:stretch>
          </a:blipFill>
        </p:spPr>
      </p:sp>
      <p:sp>
        <p:nvSpPr>
          <p:cNvPr name="Freeform 19" id="19"/>
          <p:cNvSpPr/>
          <p:nvPr/>
        </p:nvSpPr>
        <p:spPr>
          <a:xfrm flipH="false" flipV="false" rot="0">
            <a:off x="11109547" y="49828818"/>
            <a:ext cx="2854842" cy="7137105"/>
          </a:xfrm>
          <a:custGeom>
            <a:avLst/>
            <a:gdLst/>
            <a:ahLst/>
            <a:cxnLst/>
            <a:rect r="r" b="b" t="t" l="l"/>
            <a:pathLst>
              <a:path h="7137105" w="2854842">
                <a:moveTo>
                  <a:pt x="0" y="0"/>
                </a:moveTo>
                <a:lnTo>
                  <a:pt x="2854842" y="0"/>
                </a:lnTo>
                <a:lnTo>
                  <a:pt x="2854842" y="7137105"/>
                </a:lnTo>
                <a:lnTo>
                  <a:pt x="0" y="7137105"/>
                </a:lnTo>
                <a:lnTo>
                  <a:pt x="0" y="0"/>
                </a:lnTo>
                <a:close/>
              </a:path>
            </a:pathLst>
          </a:custGeom>
          <a:blipFill>
            <a:blip r:embed="rId18"/>
            <a:stretch>
              <a:fillRect l="0" t="0" r="0" b="0"/>
            </a:stretch>
          </a:blipFill>
        </p:spPr>
      </p:sp>
      <p:sp>
        <p:nvSpPr>
          <p:cNvPr name="Freeform 20" id="20"/>
          <p:cNvSpPr/>
          <p:nvPr/>
        </p:nvSpPr>
        <p:spPr>
          <a:xfrm flipH="false" flipV="false" rot="0">
            <a:off x="19312531" y="49828818"/>
            <a:ext cx="2854842" cy="7137105"/>
          </a:xfrm>
          <a:custGeom>
            <a:avLst/>
            <a:gdLst/>
            <a:ahLst/>
            <a:cxnLst/>
            <a:rect r="r" b="b" t="t" l="l"/>
            <a:pathLst>
              <a:path h="7137105" w="2854842">
                <a:moveTo>
                  <a:pt x="0" y="0"/>
                </a:moveTo>
                <a:lnTo>
                  <a:pt x="2854842" y="0"/>
                </a:lnTo>
                <a:lnTo>
                  <a:pt x="2854842" y="7137105"/>
                </a:lnTo>
                <a:lnTo>
                  <a:pt x="0" y="7137105"/>
                </a:lnTo>
                <a:lnTo>
                  <a:pt x="0" y="0"/>
                </a:lnTo>
                <a:close/>
              </a:path>
            </a:pathLst>
          </a:custGeom>
          <a:blipFill>
            <a:blip r:embed="rId18"/>
            <a:stretch>
              <a:fillRect l="0" t="0" r="0" b="0"/>
            </a:stretch>
          </a:blipFill>
        </p:spPr>
      </p:sp>
      <p:grpSp>
        <p:nvGrpSpPr>
          <p:cNvPr name="Group 21" id="21"/>
          <p:cNvGrpSpPr/>
          <p:nvPr/>
        </p:nvGrpSpPr>
        <p:grpSpPr>
          <a:xfrm rot="0">
            <a:off x="5174487" y="279322"/>
            <a:ext cx="12511025" cy="1997531"/>
            <a:chOff x="0" y="0"/>
            <a:chExt cx="16681367" cy="2663374"/>
          </a:xfrm>
        </p:grpSpPr>
        <p:sp>
          <p:nvSpPr>
            <p:cNvPr name="TextBox 22" id="22"/>
            <p:cNvSpPr txBox="true"/>
            <p:nvPr/>
          </p:nvSpPr>
          <p:spPr>
            <a:xfrm rot="0">
              <a:off x="0" y="636705"/>
              <a:ext cx="14147097" cy="1911866"/>
            </a:xfrm>
            <a:prstGeom prst="rect">
              <a:avLst/>
            </a:prstGeom>
          </p:spPr>
          <p:txBody>
            <a:bodyPr anchor="t" rtlCol="false" tIns="0" lIns="0" bIns="0" rIns="0">
              <a:spAutoFit/>
            </a:bodyPr>
            <a:lstStyle/>
            <a:p>
              <a:pPr algn="ctr">
                <a:lnSpc>
                  <a:spcPts val="12053"/>
                </a:lnSpc>
                <a:spcBef>
                  <a:spcPct val="0"/>
                </a:spcBef>
              </a:pPr>
              <a:r>
                <a:rPr lang="en-US" b="true" sz="8609">
                  <a:solidFill>
                    <a:srgbClr val="ED2828"/>
                  </a:solidFill>
                  <a:latin typeface="Blinker Bold"/>
                  <a:ea typeface="Blinker Bold"/>
                  <a:cs typeface="Blinker Bold"/>
                  <a:sym typeface="Blinker Bold"/>
                </a:rPr>
                <a:t>SOCIAL MEDIA DESIGN</a:t>
              </a:r>
            </a:p>
          </p:txBody>
        </p:sp>
        <p:sp>
          <p:nvSpPr>
            <p:cNvPr name="Freeform 23" id="23"/>
            <p:cNvSpPr/>
            <p:nvPr/>
          </p:nvSpPr>
          <p:spPr>
            <a:xfrm flipH="false" flipV="false" rot="0">
              <a:off x="14017993" y="0"/>
              <a:ext cx="2663374" cy="2663374"/>
            </a:xfrm>
            <a:custGeom>
              <a:avLst/>
              <a:gdLst/>
              <a:ahLst/>
              <a:cxnLst/>
              <a:rect r="r" b="b" t="t" l="l"/>
              <a:pathLst>
                <a:path h="2663374" w="2663374">
                  <a:moveTo>
                    <a:pt x="0" y="0"/>
                  </a:moveTo>
                  <a:lnTo>
                    <a:pt x="2663374" y="0"/>
                  </a:lnTo>
                  <a:lnTo>
                    <a:pt x="2663374" y="2663374"/>
                  </a:lnTo>
                  <a:lnTo>
                    <a:pt x="0" y="266337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DAGcJZHYk_E</dc:identifier>
  <dcterms:modified xsi:type="dcterms:W3CDTF">2011-08-01T06:04:30Z</dcterms:modified>
  <cp:revision>1</cp:revision>
  <dc:title>Political Studies Champions League</dc:title>
</cp:coreProperties>
</file>